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7854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419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2839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94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3614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958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705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8904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6513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707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594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50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899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692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607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903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6650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154F03D-A2D5-4C56-B39E-E7F3D66663E6}" type="datetimeFigureOut">
              <a:rPr lang="uk-UA" smtClean="0"/>
              <a:t>19.02.2018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C455D36-52C9-4F48-A037-943A31767DF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28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gif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iscover-dp.com.u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scover-dp.com.u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5" y="251625"/>
            <a:ext cx="7424690" cy="4359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042679"/>
            <a:ext cx="7772400" cy="836432"/>
          </a:xfrm>
        </p:spPr>
        <p:txBody>
          <a:bodyPr>
            <a:noAutofit/>
          </a:bodyPr>
          <a:lstStyle/>
          <a:p>
            <a:r>
              <a:rPr lang="uk-UA" sz="4000" dirty="0"/>
              <a:t>Дніпро - місто новітніх технологій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00200" y="6311153"/>
            <a:ext cx="6858000" cy="271959"/>
          </a:xfrm>
        </p:spPr>
        <p:txBody>
          <a:bodyPr>
            <a:normAutofit lnSpcReduction="10000"/>
          </a:bodyPr>
          <a:lstStyle/>
          <a:p>
            <a:pPr algn="r"/>
            <a:r>
              <a:rPr lang="uk-UA" sz="1200" dirty="0"/>
              <a:t>п</a:t>
            </a:r>
            <a:r>
              <a:rPr lang="uk-UA" sz="1200" dirty="0" smtClean="0"/>
              <a:t>риклад для оформлення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183748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67286" y="51431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uk-UA" sz="3200" dirty="0" smtClean="0"/>
              <a:t>Місто з власним метро</a:t>
            </a:r>
            <a:endParaRPr lang="uk-UA" sz="3200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496" y="449687"/>
            <a:ext cx="7034280" cy="46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420740" y="5848101"/>
            <a:ext cx="6519123" cy="608864"/>
          </a:xfrm>
        </p:spPr>
        <p:txBody>
          <a:bodyPr>
            <a:normAutofit fontScale="90000"/>
          </a:bodyPr>
          <a:lstStyle/>
          <a:p>
            <a:pPr algn="ctr"/>
            <a:r>
              <a:rPr lang="uk-UA" sz="3200" dirty="0" smtClean="0"/>
              <a:t>Дніпро – місто науки </a:t>
            </a:r>
            <a:r>
              <a:rPr lang="uk-UA" sz="3200" cap="none" dirty="0" smtClean="0"/>
              <a:t>і</a:t>
            </a:r>
            <a:r>
              <a:rPr lang="uk-UA" sz="3200" dirty="0" smtClean="0"/>
              <a:t> </a:t>
            </a:r>
            <a:r>
              <a:rPr lang="uk-UA" sz="3200" dirty="0" smtClean="0"/>
              <a:t>освіти</a:t>
            </a:r>
            <a:endParaRPr lang="uk-UA" sz="3200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7559" y="591087"/>
            <a:ext cx="95250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4713" y="1543587"/>
            <a:ext cx="113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 smtClean="0"/>
              <a:t>Дніпропетровський державний університет внутрішніх справ (ДДУВС)</a:t>
            </a:r>
            <a:endParaRPr lang="uk-UA" sz="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83" y="992540"/>
            <a:ext cx="1000125" cy="771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3285" y="1760057"/>
            <a:ext cx="1384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 smtClean="0"/>
              <a:t>Дніпропетровський національний університет залізничного транспорту ім. академіка В. Лазаряна (ДНУЗТ)</a:t>
            </a:r>
            <a:endParaRPr lang="uk-UA" sz="800" dirty="0"/>
          </a:p>
        </p:txBody>
      </p:sp>
      <p:pic>
        <p:nvPicPr>
          <p:cNvPr id="4098" name="Picture 2" descr="Національна металургійна академія України (НметАУ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6" y="619662"/>
            <a:ext cx="809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33762" y="1543587"/>
            <a:ext cx="113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 smtClean="0"/>
              <a:t>Національна металургійна академія України (</a:t>
            </a:r>
            <a:r>
              <a:rPr lang="uk-UA" sz="800" dirty="0" err="1" smtClean="0"/>
              <a:t>НметАУ</a:t>
            </a:r>
            <a:r>
              <a:rPr lang="uk-UA" sz="800" dirty="0" smtClean="0"/>
              <a:t>)</a:t>
            </a:r>
            <a:endParaRPr lang="uk-UA" sz="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268" y="1081624"/>
            <a:ext cx="1000125" cy="857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5234" y="1959085"/>
            <a:ext cx="113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/>
              <a:t>Національний гірничий університет (НГУ)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155" y="1175862"/>
            <a:ext cx="647700" cy="952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5769" y="2297347"/>
            <a:ext cx="113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 smtClean="0"/>
              <a:t>Придніпровська державна академія будівництва та архітектури (ПДАБА)</a:t>
            </a:r>
            <a:endParaRPr lang="uk-UA" sz="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359" y="2891939"/>
            <a:ext cx="1047750" cy="952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75917" y="3977051"/>
            <a:ext cx="113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 smtClean="0"/>
              <a:t>Український державний хіміко-технологічний університет (УДХТУ)</a:t>
            </a:r>
            <a:endParaRPr lang="uk-UA" sz="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275" y="2684017"/>
            <a:ext cx="1019175" cy="9525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9339" y="2770175"/>
            <a:ext cx="981075" cy="952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25363" y="3827728"/>
            <a:ext cx="113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 smtClean="0"/>
              <a:t>Дніпровський національний університет імені Олеся Гончара (ДНУ)</a:t>
            </a:r>
            <a:endParaRPr lang="uk-UA" sz="8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10"/>
          <a:srcRect r="82033"/>
          <a:stretch/>
        </p:blipFill>
        <p:spPr>
          <a:xfrm>
            <a:off x="6229369" y="3986353"/>
            <a:ext cx="1090879" cy="10569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05712" y="5119506"/>
            <a:ext cx="113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 smtClean="0"/>
              <a:t>Дніпропетровська державна медична академія (ДДМА)</a:t>
            </a:r>
            <a:endParaRPr lang="uk-UA" sz="8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1">
            <a:clrChange>
              <a:clrFrom>
                <a:srgbClr val="84B4BA"/>
              </a:clrFrom>
              <a:clrTo>
                <a:srgbClr val="84B4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598" y="3469377"/>
            <a:ext cx="1106175" cy="10633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4546" y="4594662"/>
            <a:ext cx="113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 smtClean="0"/>
              <a:t>Дніпропетровський державний інститут фізичної культури і спорту</a:t>
            </a:r>
            <a:endParaRPr lang="uk-UA" sz="8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6739" y="342833"/>
            <a:ext cx="2035959" cy="486407"/>
          </a:xfrm>
          <a:prstGeom prst="rect">
            <a:avLst/>
          </a:prstGeom>
          <a:solidFill>
            <a:schemeClr val="bg2">
              <a:lumMod val="20000"/>
              <a:lumOff val="80000"/>
              <a:alpha val="56000"/>
            </a:schemeClr>
          </a:solidFill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4109" y="4151578"/>
            <a:ext cx="1142878" cy="94276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45014" y="5187358"/>
            <a:ext cx="128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dirty="0" smtClean="0"/>
              <a:t>Дніпровський ліцей інформаційних технологій при ДНУ</a:t>
            </a:r>
            <a:endParaRPr lang="uk-UA" sz="800" dirty="0"/>
          </a:p>
        </p:txBody>
      </p:sp>
    </p:spTree>
    <p:extLst>
      <p:ext uri="{BB962C8B-B14F-4D97-AF65-F5344CB8AC3E}">
        <p14:creationId xmlns:p14="http://schemas.microsoft.com/office/powerpoint/2010/main" val="173520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64458" y="540076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uk-UA" sz="3200" dirty="0"/>
              <a:t>Дніпро разом з </a:t>
            </a:r>
            <a:r>
              <a:rPr lang="en-US" sz="3200" dirty="0"/>
              <a:t>Google </a:t>
            </a:r>
            <a:r>
              <a:rPr lang="uk-UA" sz="3200" dirty="0" smtClean="0"/>
              <a:t/>
            </a:r>
            <a:br>
              <a:rPr lang="uk-UA" sz="3200" dirty="0" smtClean="0"/>
            </a:br>
            <a:r>
              <a:rPr lang="ru-RU" sz="3200" dirty="0" smtClean="0"/>
              <a:t>в</a:t>
            </a:r>
            <a:r>
              <a:rPr lang="uk-UA" sz="3200" dirty="0" smtClean="0"/>
              <a:t>проваджує </a:t>
            </a:r>
            <a:r>
              <a:rPr lang="uk-UA" sz="3200" dirty="0"/>
              <a:t>новітні сервіси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076" y="210212"/>
            <a:ext cx="7399464" cy="49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7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67286" y="51431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uk-UA" sz="3200" dirty="0" smtClean="0"/>
              <a:t>Нові архітектурні проекти</a:t>
            </a:r>
            <a:endParaRPr lang="uk-UA" sz="32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650264"/>
            <a:ext cx="7886700" cy="43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67286" y="5640946"/>
            <a:ext cx="7886700" cy="827805"/>
          </a:xfrm>
        </p:spPr>
        <p:txBody>
          <a:bodyPr>
            <a:noAutofit/>
          </a:bodyPr>
          <a:lstStyle/>
          <a:p>
            <a:pPr algn="ctr"/>
            <a:r>
              <a:rPr lang="uk-UA" sz="3200" dirty="0" smtClean="0"/>
              <a:t>Сучасний центр інноваційних технологій «Парк ракет»</a:t>
            </a:r>
            <a:endParaRPr lang="uk-UA" sz="3200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85" y="321148"/>
            <a:ext cx="7788159" cy="50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6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67286" y="5143188"/>
            <a:ext cx="7886700" cy="1325563"/>
          </a:xfrm>
        </p:spPr>
        <p:txBody>
          <a:bodyPr/>
          <a:lstStyle/>
          <a:p>
            <a:pPr algn="ctr"/>
            <a:r>
              <a:rPr lang="uk-UA" sz="3200" dirty="0" smtClean="0"/>
              <a:t>Спеціальний сайт «</a:t>
            </a:r>
            <a:r>
              <a:rPr lang="uk-UA" sz="3200" dirty="0" smtClean="0">
                <a:hlinkClick r:id="rId2"/>
              </a:rPr>
              <a:t>Подорожуй Дніпропетровською областю</a:t>
            </a:r>
            <a:r>
              <a:rPr lang="uk-UA" sz="3200" dirty="0" smtClean="0"/>
              <a:t>»</a:t>
            </a:r>
            <a:endParaRPr lang="uk-UA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750" y="496655"/>
            <a:ext cx="7886700" cy="41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6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">
        <p14:reveal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67286" y="5602310"/>
            <a:ext cx="7886700" cy="866441"/>
          </a:xfrm>
        </p:spPr>
        <p:txBody>
          <a:bodyPr>
            <a:normAutofit fontScale="90000"/>
          </a:bodyPr>
          <a:lstStyle/>
          <a:p>
            <a:pPr algn="ctr"/>
            <a:r>
              <a:rPr lang="uk-UA" sz="3200" dirty="0"/>
              <a:t>Спеціальний сайт «</a:t>
            </a:r>
            <a:r>
              <a:rPr lang="uk-UA" sz="3200" dirty="0">
                <a:hlinkClick r:id="rId2"/>
              </a:rPr>
              <a:t>Подорожуй Дніпропетровською областю</a:t>
            </a:r>
            <a:r>
              <a:rPr lang="uk-UA" sz="3200" dirty="0"/>
              <a:t>»</a:t>
            </a:r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476" y="573415"/>
            <a:ext cx="8686562" cy="451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7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67286" y="51431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uk-UA" sz="3200" dirty="0" smtClean="0"/>
              <a:t>Дніпро сьогодні є лідером у сфері електронного врядування</a:t>
            </a:r>
            <a:endParaRPr lang="uk-UA" sz="3200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73" y="279053"/>
            <a:ext cx="8533875" cy="44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6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67286" y="5370490"/>
            <a:ext cx="7886700" cy="1098261"/>
          </a:xfrm>
        </p:spPr>
        <p:txBody>
          <a:bodyPr>
            <a:normAutofit/>
          </a:bodyPr>
          <a:lstStyle/>
          <a:p>
            <a:pPr algn="ctr"/>
            <a:r>
              <a:rPr lang="uk-UA" sz="3200" dirty="0" smtClean="0"/>
              <a:t>Місто </a:t>
            </a:r>
            <a:r>
              <a:rPr lang="uk-UA" sz="3200" dirty="0"/>
              <a:t>з власним </a:t>
            </a:r>
            <a:r>
              <a:rPr lang="uk-UA" sz="3200" dirty="0" smtClean="0"/>
              <a:t>розумом</a:t>
            </a:r>
            <a:endParaRPr lang="uk-UA" sz="3200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68" y="368725"/>
            <a:ext cx="8487935" cy="47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67286" y="5143188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uk-UA" sz="3200" dirty="0" smtClean="0"/>
              <a:t>Бюджет ІТ проектів на 2017 рік становив </a:t>
            </a:r>
            <a:br>
              <a:rPr lang="uk-UA" sz="3200" dirty="0" smtClean="0"/>
            </a:br>
            <a:r>
              <a:rPr lang="uk-UA" sz="3200" dirty="0" smtClean="0"/>
              <a:t>3,7 млн. ​​грн</a:t>
            </a:r>
            <a:endParaRPr lang="uk-UA" sz="3200" dirty="0"/>
          </a:p>
        </p:txBody>
      </p:sp>
      <p:pic>
        <p:nvPicPr>
          <p:cNvPr id="2050" name="Picture 2" descr="Похожее изображени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313656"/>
            <a:ext cx="7524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9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146</Words>
  <Application>Microsoft Office PowerPoint</Application>
  <PresentationFormat>Экран (4:3)</PresentationFormat>
  <Paragraphs>22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Сетка</vt:lpstr>
      <vt:lpstr>Дніпро - місто новітніх технологій</vt:lpstr>
      <vt:lpstr>Дніпро разом з Google  впроваджує новітні сервіси</vt:lpstr>
      <vt:lpstr>Нові архітектурні проекти</vt:lpstr>
      <vt:lpstr>Сучасний центр інноваційних технологій «Парк ракет»</vt:lpstr>
      <vt:lpstr>Спеціальний сайт «Подорожуй Дніпропетровською областю»</vt:lpstr>
      <vt:lpstr>Спеціальний сайт «Подорожуй Дніпропетровською областю»</vt:lpstr>
      <vt:lpstr>Дніпро сьогодні є лідером у сфері електронного врядування</vt:lpstr>
      <vt:lpstr>Місто з власним розумом</vt:lpstr>
      <vt:lpstr>Бюджет ІТ проектів на 2017 рік становив  3,7 млн. ​​грн</vt:lpstr>
      <vt:lpstr>Місто з власним метро</vt:lpstr>
      <vt:lpstr>Дніпро – місто науки і освіти</vt:lpstr>
    </vt:vector>
  </TitlesOfParts>
  <Company>xxx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Дніпро - місто новітніх технологій</dc:title>
  <dc:creator>А.А. Моренко</dc:creator>
  <cp:lastModifiedBy>А.А. Моренко</cp:lastModifiedBy>
  <cp:revision>22</cp:revision>
  <dcterms:created xsi:type="dcterms:W3CDTF">2018-02-19T09:13:50Z</dcterms:created>
  <dcterms:modified xsi:type="dcterms:W3CDTF">2018-02-19T11:27:04Z</dcterms:modified>
</cp:coreProperties>
</file>